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7" r:id="rId3"/>
    <p:sldId id="256" r:id="rId4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-14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985EB-6D86-49A6-9465-111AD3EF11A0}" type="datetimeFigureOut">
              <a:rPr lang="it-IT" smtClean="0"/>
              <a:t>28/10/2013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841EC2-F167-4BED-8B66-46B22B15932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306954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985EB-6D86-49A6-9465-111AD3EF11A0}" type="datetimeFigureOut">
              <a:rPr lang="it-IT" smtClean="0"/>
              <a:t>28/10/2013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841EC2-F167-4BED-8B66-46B22B15932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697261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985EB-6D86-49A6-9465-111AD3EF11A0}" type="datetimeFigureOut">
              <a:rPr lang="it-IT" smtClean="0"/>
              <a:t>28/10/2013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841EC2-F167-4BED-8B66-46B22B15932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888122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985EB-6D86-49A6-9465-111AD3EF11A0}" type="datetimeFigureOut">
              <a:rPr lang="it-IT" smtClean="0"/>
              <a:t>28/10/2013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841EC2-F167-4BED-8B66-46B22B15932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170657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985EB-6D86-49A6-9465-111AD3EF11A0}" type="datetimeFigureOut">
              <a:rPr lang="it-IT" smtClean="0"/>
              <a:t>28/10/2013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841EC2-F167-4BED-8B66-46B22B15932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775531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985EB-6D86-49A6-9465-111AD3EF11A0}" type="datetimeFigureOut">
              <a:rPr lang="it-IT" smtClean="0"/>
              <a:t>28/10/2013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841EC2-F167-4BED-8B66-46B22B15932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625751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985EB-6D86-49A6-9465-111AD3EF11A0}" type="datetimeFigureOut">
              <a:rPr lang="it-IT" smtClean="0"/>
              <a:t>28/10/2013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841EC2-F167-4BED-8B66-46B22B15932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731135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985EB-6D86-49A6-9465-111AD3EF11A0}" type="datetimeFigureOut">
              <a:rPr lang="it-IT" smtClean="0"/>
              <a:t>28/10/2013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841EC2-F167-4BED-8B66-46B22B15932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242069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985EB-6D86-49A6-9465-111AD3EF11A0}" type="datetimeFigureOut">
              <a:rPr lang="it-IT" smtClean="0"/>
              <a:t>28/10/2013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841EC2-F167-4BED-8B66-46B22B15932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358351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985EB-6D86-49A6-9465-111AD3EF11A0}" type="datetimeFigureOut">
              <a:rPr lang="it-IT" smtClean="0"/>
              <a:t>28/10/2013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841EC2-F167-4BED-8B66-46B22B15932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305608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985EB-6D86-49A6-9465-111AD3EF11A0}" type="datetimeFigureOut">
              <a:rPr lang="it-IT" smtClean="0"/>
              <a:t>28/10/2013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841EC2-F167-4BED-8B66-46B22B15932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319861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F985EB-6D86-49A6-9465-111AD3EF11A0}" type="datetimeFigureOut">
              <a:rPr lang="it-IT" smtClean="0"/>
              <a:t>28/10/2013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841EC2-F167-4BED-8B66-46B22B15932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201175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611560" y="692696"/>
            <a:ext cx="8496944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b="1" dirty="0"/>
              <a:t>Art. 97.</a:t>
            </a:r>
          </a:p>
          <a:p>
            <a:r>
              <a:rPr lang="it-IT" dirty="0"/>
              <a:t>(Testo applicabile fino all’esercizio finanziario relativo all’anno 2013)</a:t>
            </a:r>
          </a:p>
          <a:p>
            <a:r>
              <a:rPr lang="it-IT" sz="2400" dirty="0"/>
              <a:t>I pubblici uffici sono organizzati </a:t>
            </a:r>
            <a:r>
              <a:rPr lang="it-IT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secondo disposizioni di legge</a:t>
            </a:r>
            <a:r>
              <a:rPr lang="it-IT" sz="2400" dirty="0"/>
              <a:t>, in modo che siano assicurati il buon andamento e l'imparzialità dell'amministrazione.</a:t>
            </a:r>
          </a:p>
          <a:p>
            <a:r>
              <a:rPr lang="it-IT" sz="2400" dirty="0"/>
              <a:t>Nell'ordinamento degli uffici sono determinate le sfere di competenza, le attribuzioni e le responsabilità proprie dei funzionari.</a:t>
            </a:r>
          </a:p>
        </p:txBody>
      </p:sp>
    </p:spTree>
    <p:extLst>
      <p:ext uri="{BB962C8B-B14F-4D97-AF65-F5344CB8AC3E}">
        <p14:creationId xmlns:p14="http://schemas.microsoft.com/office/powerpoint/2010/main" val="18491765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755576" y="1582341"/>
            <a:ext cx="7848872" cy="40626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b="1" dirty="0"/>
              <a:t>Art. 95.</a:t>
            </a:r>
          </a:p>
          <a:p>
            <a:r>
              <a:rPr lang="it-IT" sz="2400" dirty="0"/>
              <a:t>Il Presidente del Consiglio dei ministri dirige la politica generale del Governo e ne è responsabile. Mantiene l’unità di indirizzo politico ed amministrativo, promovendo e coordinando l’attività dei ministri.</a:t>
            </a:r>
          </a:p>
          <a:p>
            <a:r>
              <a:rPr lang="it-IT" sz="2400" dirty="0"/>
              <a:t>I ministri sono responsabili collegialmente degli atti del Consiglio dei ministri, e individualmente degli atti dei loro dicasteri.</a:t>
            </a:r>
          </a:p>
          <a:p>
            <a:r>
              <a:rPr lang="it-IT" sz="2400" dirty="0"/>
              <a:t>La </a:t>
            </a:r>
            <a:r>
              <a:rPr lang="it-IT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legge</a:t>
            </a:r>
            <a:r>
              <a:rPr lang="it-IT" sz="2400" dirty="0"/>
              <a:t> provvede all’ordinamento della Presidenza del Consiglio e determina il numero, le attribuzioni e l’organizzazione dei ministeri.</a:t>
            </a:r>
          </a:p>
        </p:txBody>
      </p:sp>
    </p:spTree>
    <p:extLst>
      <p:ext uri="{BB962C8B-B14F-4D97-AF65-F5344CB8AC3E}">
        <p14:creationId xmlns:p14="http://schemas.microsoft.com/office/powerpoint/2010/main" val="4236878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3568" y="188641"/>
            <a:ext cx="7772400" cy="576064"/>
          </a:xfrm>
        </p:spPr>
        <p:txBody>
          <a:bodyPr>
            <a:normAutofit fontScale="90000"/>
          </a:bodyPr>
          <a:lstStyle/>
          <a:p>
            <a:r>
              <a:rPr lang="it-IT" dirty="0" smtClean="0"/>
              <a:t>Riserve relative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395536" y="1052736"/>
            <a:ext cx="8352928" cy="5328592"/>
          </a:xfrm>
        </p:spPr>
        <p:txBody>
          <a:bodyPr/>
          <a:lstStyle/>
          <a:p>
            <a:pPr algn="l"/>
            <a:r>
              <a:rPr lang="it-IT" b="1" dirty="0">
                <a:solidFill>
                  <a:schemeClr val="tx2"/>
                </a:solidFill>
              </a:rPr>
              <a:t>Art. 32.</a:t>
            </a:r>
          </a:p>
          <a:p>
            <a:pPr algn="l"/>
            <a:r>
              <a:rPr lang="it-IT" dirty="0">
                <a:solidFill>
                  <a:schemeClr val="tx2"/>
                </a:solidFill>
              </a:rPr>
              <a:t>La Repubblica tutela la salute come fondamentale diritto dell’individuo e interesse della collettività, e garantisce cure gratuite agli indigenti.</a:t>
            </a:r>
          </a:p>
          <a:p>
            <a:pPr algn="l"/>
            <a:r>
              <a:rPr lang="it-IT" dirty="0">
                <a:solidFill>
                  <a:schemeClr val="tx2"/>
                </a:solidFill>
              </a:rPr>
              <a:t>Nessuno può essere obbligato a un determinato trattamento sanitario </a:t>
            </a:r>
            <a:r>
              <a:rPr lang="it-IT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 non per disposizione di legge</a:t>
            </a:r>
            <a:r>
              <a:rPr lang="it-IT" dirty="0">
                <a:solidFill>
                  <a:schemeClr val="tx2"/>
                </a:solidFill>
              </a:rPr>
              <a:t>. La legge non può in nessun caso violare i limiti imposti dal rispetto della persona umana.</a:t>
            </a:r>
          </a:p>
          <a:p>
            <a:pPr algn="l"/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27670150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191</Words>
  <Application>Microsoft Office PowerPoint</Application>
  <PresentationFormat>Presentazione su schermo (4:3)</PresentationFormat>
  <Paragraphs>12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3</vt:i4>
      </vt:variant>
    </vt:vector>
  </HeadingPairs>
  <TitlesOfParts>
    <vt:vector size="4" baseType="lpstr">
      <vt:lpstr>Tema di Office</vt:lpstr>
      <vt:lpstr>Presentazione standard di PowerPoint</vt:lpstr>
      <vt:lpstr>Presentazione standard di PowerPoint</vt:lpstr>
      <vt:lpstr>Riserve relative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rb</dc:creator>
  <cp:lastModifiedBy>rb</cp:lastModifiedBy>
  <cp:revision>1</cp:revision>
  <dcterms:created xsi:type="dcterms:W3CDTF">2013-10-28T10:08:41Z</dcterms:created>
  <dcterms:modified xsi:type="dcterms:W3CDTF">2013-10-28T10:13:39Z</dcterms:modified>
</cp:coreProperties>
</file>